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48856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Panic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right diagonal for 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0E0C80E-D9AE-4286-A812-F87DAD23DB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311037"/>
            <a:ext cx="7021669" cy="41048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Panic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Panic is a 22 round, 110 point, Comstock course of fire. There are 9 USPSA targets and 4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164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2021-05-18T19:28:59Z</dcterms:modified>
  <cp:category>Shooting</cp:category>
</cp:coreProperties>
</file>

<file path=docProps/thumbnail.jpeg>
</file>